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430" r:id="rId2"/>
    <p:sldId id="431" r:id="rId3"/>
    <p:sldId id="429" r:id="rId4"/>
    <p:sldId id="432" r:id="rId5"/>
    <p:sldId id="433" r:id="rId6"/>
    <p:sldId id="434" r:id="rId7"/>
    <p:sldId id="435" r:id="rId8"/>
    <p:sldId id="436" r:id="rId9"/>
    <p:sldId id="437" r:id="rId10"/>
    <p:sldId id="439" r:id="rId11"/>
    <p:sldId id="440" r:id="rId12"/>
    <p:sldId id="441" r:id="rId13"/>
    <p:sldId id="442" r:id="rId14"/>
    <p:sldId id="443" r:id="rId15"/>
    <p:sldId id="444" r:id="rId16"/>
    <p:sldId id="445" r:id="rId17"/>
    <p:sldId id="446" r:id="rId18"/>
    <p:sldId id="44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4A45C-FA39-4234-8ADA-B2D8C66AE60F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E646E-736C-46A4-A296-77A4328D0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01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DB256-4B18-5836-E82F-6A8DFE25E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4BFF-BDA1-8379-083D-D59DD6206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65C70-AA46-8056-DEC3-C2189DC6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38F8-3EA8-B5E6-8ACB-16E2DA80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864FA-A1BB-20F8-0AD3-903901E51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63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4EE5C-C122-651C-6DC9-0A98F704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9526C-FA74-9378-D9DB-C99143661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1749A-C1DD-61CE-2152-521D47F2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DC885-E69B-AF7A-8C00-621E1229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E9C1D-F4CD-CA24-8FD1-36C1E22F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4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F281B-847F-E045-64C3-21FAFA9A9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CB79B-8457-0BC8-6ABD-EB215A5C5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D71CA-821A-312D-52D0-CCF85D099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1F628-D4B9-864A-7F2A-DBCB69BDC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D9E0F-43FF-1EDC-601A-8200499B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8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6F70-2AFA-186F-1383-71F98165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45FD-3C81-F6B6-039C-847D775B0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B2023-D30A-AADD-6D58-423621D98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1B4D8-4C07-083A-A7FE-D1AC258BF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15FD5-4A0C-94F0-C737-1AEB340B0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1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ABC1C-75E8-FBB8-9DD2-79BD9462B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47579-A9C4-811D-3312-F9F8DF7BD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5E951-63B9-C726-AF38-2EE83819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6882-9A2A-136E-5A1A-AF374551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BBDB6-E843-3AA6-6F53-75A32C26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5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CAB42-D6AA-D566-CD89-92E46048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558BB-C4C9-65F4-8BCC-D50E863A9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15649-9474-F31C-3CFC-8C2F84687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E1387-2A88-BDA4-DD13-FC266A05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516CB-A467-7514-DC8D-1C62D691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842E1-2E8C-2E7F-3808-2B7889ED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3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170A-7941-3EAC-2EE5-039D14EF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E36C2-368B-F603-86FF-3B4DB1DF0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C3BBA-706B-DDC8-B5BB-6894261AA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354AF-0EB9-6E8E-2503-FB062E618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0EEEEE-94D0-474F-C53F-E8BC72F3E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3F4DD0-A3B3-8D5F-423B-F78A53719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21689-BA0F-DF1F-F9F6-1C95C7960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417DF3-657E-3521-7332-E43858543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9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668E-5754-6047-B7C3-790B3C26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29AE5-9E03-AFD1-B158-A85B8E5BA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E0D871-783A-C95F-962E-DF0F72AF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7F147-3017-AF1B-F2F2-FA1901E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6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FEACF-157D-82FB-D43E-F9A9851CD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7EFACA-495B-0A0E-4FA2-A540F8DC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E1930-CDFF-D26B-B898-84982704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2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F77E-F380-E587-AF85-9658D64C4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2E76B-17C5-A81F-1F7D-34E72CC9D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5EF81-4592-E47B-E254-53FAB2B17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C5AD8-3940-0CB4-431F-AB082818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3621D-DDA9-C2AB-2F7B-887A2C75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4D157-7BD1-9606-3D77-D84615E6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56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B6B3-FDDA-6A07-BC93-A343DA1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39D60-03C9-1DAE-F03C-AD85F6458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3E446-099C-4CD5-F9E9-2951BDD57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B8E91-C899-E2A7-509B-64431AAFD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3532A-07D1-46AB-9AFA-92C827AB5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C5100-7E84-5487-E213-7E1EEB6B3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DDE8C-E5E9-44A9-C2BB-3B7E82968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561E6-FBFB-BDD6-BE73-88C4A678D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C6E1F-F2B1-E9CA-6831-9C9689AAB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B7F13-DC18-43B9-A4A4-6591ED667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52FE9-0743-E0F0-BF71-DEA8AC17B2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7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F04F24-7D1F-D7A5-AB36-F45E9273B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0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463C1-333F-E783-40D4-E9F732F25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8F22C0-D66F-ACF0-95A0-9C461BDC6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E1B523-37F5-E5E1-89B0-B519DF443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27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B6CF80-D672-4147-6399-EAA0EED44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09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40279C-E31F-A5DB-AE41-B0FFCB57C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01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BC5B72-D346-1A06-F18C-CCF539CDE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22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44016-4F9E-0EA5-4034-6049C2DE1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012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13DFBC-2D5B-1B66-2E9D-7A1E0EC61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670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650B4E-EDD3-66E2-90FE-CD2DB1996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10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0975DF-C46B-28B0-0CE2-DBF4C28EE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0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A552F-F63D-ECF2-44F4-10E0452F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78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D787E-F396-53E3-BC2A-F69BD3AFC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14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C4AAB2-1F77-6035-EBDA-9DE22596D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956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91F78A-C695-55FB-AE88-04BDDE688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19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22A387-BE84-5EEC-913F-6908B763F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922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C55020-E503-40D8-9AB5-FA292DD38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29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E93360-9EB6-2BCD-5CFF-F41625408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72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EDA3A3-4167-08E7-C544-ED819526E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4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3575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Naren B</dc:creator>
  <cp:lastModifiedBy>Naren B</cp:lastModifiedBy>
  <cp:revision>169</cp:revision>
  <dcterms:created xsi:type="dcterms:W3CDTF">2025-06-22T08:45:34Z</dcterms:created>
  <dcterms:modified xsi:type="dcterms:W3CDTF">2025-08-30T16:59:02Z</dcterms:modified>
</cp:coreProperties>
</file>

<file path=docProps/thumbnail.jpeg>
</file>